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8"/>
  </p:notesMasterIdLst>
  <p:sldIdLst>
    <p:sldId id="336" r:id="rId2"/>
    <p:sldId id="271" r:id="rId3"/>
    <p:sldId id="337" r:id="rId4"/>
    <p:sldId id="257" r:id="rId5"/>
    <p:sldId id="338" r:id="rId6"/>
    <p:sldId id="258" r:id="rId7"/>
    <p:sldId id="329" r:id="rId8"/>
    <p:sldId id="259" r:id="rId9"/>
    <p:sldId id="359" r:id="rId10"/>
    <p:sldId id="358" r:id="rId11"/>
    <p:sldId id="345" r:id="rId12"/>
    <p:sldId id="348" r:id="rId13"/>
    <p:sldId id="356" r:id="rId14"/>
    <p:sldId id="357" r:id="rId15"/>
    <p:sldId id="342" r:id="rId16"/>
    <p:sldId id="343" r:id="rId17"/>
    <p:sldId id="346" r:id="rId18"/>
    <p:sldId id="349" r:id="rId19"/>
    <p:sldId id="344" r:id="rId20"/>
    <p:sldId id="347" r:id="rId21"/>
    <p:sldId id="350" r:id="rId22"/>
    <p:sldId id="340" r:id="rId23"/>
    <p:sldId id="351" r:id="rId24"/>
    <p:sldId id="306" r:id="rId25"/>
    <p:sldId id="272" r:id="rId26"/>
    <p:sldId id="262" r:id="rId27"/>
    <p:sldId id="360" r:id="rId28"/>
    <p:sldId id="275" r:id="rId29"/>
    <p:sldId id="362" r:id="rId30"/>
    <p:sldId id="363" r:id="rId31"/>
    <p:sldId id="364" r:id="rId32"/>
    <p:sldId id="261" r:id="rId33"/>
    <p:sldId id="283" r:id="rId34"/>
    <p:sldId id="284" r:id="rId35"/>
    <p:sldId id="264" r:id="rId36"/>
    <p:sldId id="278" r:id="rId37"/>
    <p:sldId id="277" r:id="rId38"/>
    <p:sldId id="279" r:id="rId39"/>
    <p:sldId id="281" r:id="rId40"/>
    <p:sldId id="280" r:id="rId41"/>
    <p:sldId id="282" r:id="rId42"/>
    <p:sldId id="285" r:id="rId43"/>
    <p:sldId id="286" r:id="rId44"/>
    <p:sldId id="287" r:id="rId45"/>
    <p:sldId id="288" r:id="rId46"/>
    <p:sldId id="289" r:id="rId47"/>
    <p:sldId id="335" r:id="rId48"/>
    <p:sldId id="265" r:id="rId49"/>
    <p:sldId id="310" r:id="rId50"/>
    <p:sldId id="311" r:id="rId51"/>
    <p:sldId id="266" r:id="rId52"/>
    <p:sldId id="290" r:id="rId53"/>
    <p:sldId id="291" r:id="rId54"/>
    <p:sldId id="267" r:id="rId55"/>
    <p:sldId id="318" r:id="rId56"/>
    <p:sldId id="319" r:id="rId57"/>
    <p:sldId id="294" r:id="rId58"/>
    <p:sldId id="292" r:id="rId59"/>
    <p:sldId id="330" r:id="rId60"/>
    <p:sldId id="331" r:id="rId61"/>
    <p:sldId id="332" r:id="rId62"/>
    <p:sldId id="333" r:id="rId63"/>
    <p:sldId id="365" r:id="rId64"/>
    <p:sldId id="366" r:id="rId65"/>
    <p:sldId id="355" r:id="rId66"/>
    <p:sldId id="263" r:id="rId67"/>
    <p:sldId id="361" r:id="rId68"/>
    <p:sldId id="268" r:id="rId69"/>
    <p:sldId id="297" r:id="rId70"/>
    <p:sldId id="269" r:id="rId71"/>
    <p:sldId id="317" r:id="rId72"/>
    <p:sldId id="298" r:id="rId73"/>
    <p:sldId id="305" r:id="rId74"/>
    <p:sldId id="299" r:id="rId75"/>
    <p:sldId id="300" r:id="rId76"/>
    <p:sldId id="301" r:id="rId77"/>
    <p:sldId id="302" r:id="rId78"/>
    <p:sldId id="303" r:id="rId79"/>
    <p:sldId id="304" r:id="rId80"/>
    <p:sldId id="334" r:id="rId81"/>
    <p:sldId id="307" r:id="rId82"/>
    <p:sldId id="270" r:id="rId83"/>
    <p:sldId id="313" r:id="rId84"/>
    <p:sldId id="314" r:id="rId85"/>
    <p:sldId id="315" r:id="rId86"/>
    <p:sldId id="316" r:id="rId87"/>
    <p:sldId id="308" r:id="rId88"/>
    <p:sldId id="309" r:id="rId89"/>
    <p:sldId id="312" r:id="rId90"/>
    <p:sldId id="320" r:id="rId91"/>
    <p:sldId id="321" r:id="rId92"/>
    <p:sldId id="354" r:id="rId93"/>
    <p:sldId id="325" r:id="rId94"/>
    <p:sldId id="353" r:id="rId95"/>
    <p:sldId id="326" r:id="rId96"/>
    <p:sldId id="33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C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56" autoAdjust="0"/>
    <p:restoredTop sz="82739" autoAdjust="0"/>
  </p:normalViewPr>
  <p:slideViewPr>
    <p:cSldViewPr snapToGrid="0">
      <p:cViewPr varScale="1">
        <p:scale>
          <a:sx n="96" d="100"/>
          <a:sy n="96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I am an ASP Insider, Microsoft virtual technology specialist program, father of 6, and general jack of all trades – master of some!</a:t>
            </a:r>
          </a:p>
          <a:p>
            <a:r>
              <a:rPr lang="en-US" dirty="0" smtClean="0"/>
              <a:t>I enjoy all things </a:t>
            </a:r>
            <a:r>
              <a:rPr lang="en-US" dirty="0" err="1" smtClean="0"/>
              <a:t>texas</a:t>
            </a:r>
            <a:r>
              <a:rPr lang="en-US" dirty="0" smtClean="0"/>
              <a:t>, obstacle racing, </a:t>
            </a:r>
            <a:r>
              <a:rPr lang="en-US" dirty="0" err="1" smtClean="0"/>
              <a:t>cowboying</a:t>
            </a:r>
            <a:r>
              <a:rPr lang="en-US" dirty="0" smtClean="0"/>
              <a:t>, and playing with my six</a:t>
            </a:r>
            <a:r>
              <a:rPr lang="en-US" baseline="0" dirty="0" smtClean="0"/>
              <a:t>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starting an Azure book.  Written</a:t>
            </a:r>
            <a:r>
              <a:rPr lang="en-US" baseline="0" dirty="0" smtClean="0"/>
              <a:t> in the open on </a:t>
            </a:r>
            <a:r>
              <a:rPr lang="en-US" baseline="0" dirty="0" err="1" smtClean="0"/>
              <a:t>LeanPub</a:t>
            </a:r>
            <a:r>
              <a:rPr lang="en-US" baseline="0" dirty="0" smtClean="0"/>
              <a:t> and GitHub.  Want to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Unstructured, immediately related, </a:t>
            </a:r>
            <a:r>
              <a:rPr lang="en-US" dirty="0" err="1" smtClean="0"/>
              <a:t>denormalized</a:t>
            </a:r>
            <a:r>
              <a:rPr lang="en-US" dirty="0" smtClean="0"/>
              <a:t>, distributed by default, transactions across collections not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0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14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4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6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076" name="Picture 4" descr="http://freeiconbox.com/icon/256/7637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4" y="2873265"/>
            <a:ext cx="3132162" cy="31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12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1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647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6009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932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0020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6348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7829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3052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3056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2544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925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8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7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7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2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4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3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2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4" y="1122363"/>
            <a:ext cx="7940708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3602038"/>
            <a:ext cx="7053943" cy="1655762"/>
          </a:xfrm>
          <a:effectLst/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3026" b="-2678"/>
          <a:stretch/>
        </p:blipFill>
        <p:spPr bwMode="auto">
          <a:xfrm rot="10800000">
            <a:off x="7930004" y="1540507"/>
            <a:ext cx="4261996" cy="53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6"/>
          <a:stretch/>
        </p:blipFill>
        <p:spPr bwMode="auto">
          <a:xfrm rot="10800000">
            <a:off x="8699259" y="1563129"/>
            <a:ext cx="3492741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4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43"/>
          <a:stretch/>
        </p:blipFill>
        <p:spPr>
          <a:xfrm>
            <a:off x="10058400" y="3667"/>
            <a:ext cx="212805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21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660" r:id="rId37"/>
    <p:sldLayoutId id="2147483661" r:id="rId38"/>
    <p:sldLayoutId id="2147483662" r:id="rId39"/>
    <p:sldLayoutId id="2147483663" r:id="rId40"/>
    <p:sldLayoutId id="2147483664" r:id="rId41"/>
    <p:sldLayoutId id="2147483665" r:id="rId42"/>
    <p:sldLayoutId id="2147483666" r:id="rId43"/>
    <p:sldLayoutId id="2147483668" r:id="rId44"/>
    <p:sldLayoutId id="2147483669" r:id="rId45"/>
    <p:sldLayoutId id="2147483670" r:id="rId46"/>
    <p:sldLayoutId id="2147483671" r:id="rId47"/>
    <p:sldLayoutId id="2147483672" r:id="rId48"/>
    <p:sldLayoutId id="2147483673" r:id="rId49"/>
    <p:sldLayoutId id="2147483674" r:id="rId50"/>
    <p:sldLayoutId id="2147483675" r:id="rId51"/>
    <p:sldLayoutId id="2147483676" r:id="rId52"/>
    <p:sldLayoutId id="2147483677" r:id="rId53"/>
    <p:sldLayoutId id="2147483678" r:id="rId54"/>
    <p:sldLayoutId id="2147483679" r:id="rId55"/>
    <p:sldLayoutId id="2147483680" r:id="rId56"/>
    <p:sldLayoutId id="2147483681" r:id="rId57"/>
    <p:sldLayoutId id="2147483682" r:id="rId58"/>
    <p:sldLayoutId id="2147483683" r:id="rId59"/>
    <p:sldLayoutId id="2147483684" r:id="rId6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Add facet/filtering</a:t>
            </a:r>
          </a:p>
          <a:p>
            <a:r>
              <a:rPr lang="en-US" smtClean="0"/>
              <a:t>Add </a:t>
            </a:r>
            <a:r>
              <a:rPr lang="en-US" dirty="0" smtClean="0"/>
              <a:t>free text 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Starting with a </a:t>
            </a:r>
            <a:br>
              <a:rPr lang="en-US" dirty="0" smtClean="0"/>
            </a:br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 type of </a:t>
            </a:r>
            <a:br>
              <a:rPr lang="en-US" dirty="0" smtClean="0"/>
            </a:br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NoSQL?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co-located with other data contextually</a:t>
            </a:r>
          </a:p>
          <a:p>
            <a:pPr lvl="1"/>
            <a:r>
              <a:rPr lang="en-US" dirty="0"/>
              <a:t>User/Profile</a:t>
            </a:r>
          </a:p>
          <a:p>
            <a:pPr lvl="1"/>
            <a:r>
              <a:rPr lang="en-US" dirty="0"/>
              <a:t>Timeline</a:t>
            </a:r>
          </a:p>
          <a:p>
            <a:pPr lvl="1"/>
            <a:r>
              <a:rPr lang="en-US" dirty="0"/>
              <a:t>Friends list</a:t>
            </a:r>
          </a:p>
          <a:p>
            <a:r>
              <a:rPr lang="en-US" dirty="0"/>
              <a:t>Filtering the results happens on the co-located data</a:t>
            </a:r>
          </a:p>
          <a:p>
            <a:pPr lvl="1"/>
            <a:r>
              <a:rPr lang="en-US" dirty="0"/>
              <a:t>Not by grouping out of bounds data</a:t>
            </a:r>
          </a:p>
          <a:p>
            <a:pPr lvl="1"/>
            <a:r>
              <a:rPr lang="en-US" dirty="0"/>
              <a:t>No joins across stores of data</a:t>
            </a:r>
          </a:p>
          <a:p>
            <a:r>
              <a:rPr lang="en-US" dirty="0"/>
              <a:t>Sub selections and reshaping the co-located data is ok</a:t>
            </a:r>
          </a:p>
          <a:p>
            <a:pPr lvl="1"/>
            <a:r>
              <a:rPr lang="en-US" dirty="0"/>
              <a:t>Reshaping data across boundaries is not </a:t>
            </a:r>
            <a:r>
              <a:rPr lang="en-US" dirty="0" smtClean="0"/>
              <a:t>supported</a:t>
            </a:r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Pairs a key with a complex shape of data</a:t>
            </a:r>
            <a:endParaRPr lang="en-US" dirty="0"/>
          </a:p>
          <a:p>
            <a:r>
              <a:rPr lang="en-US" dirty="0"/>
              <a:t>Graph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Stores data about networks such as social connections</a:t>
            </a:r>
            <a:endParaRPr lang="en-US" dirty="0"/>
          </a:p>
          <a:p>
            <a:r>
              <a:rPr lang="en-US" dirty="0"/>
              <a:t>Key-value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Simplest, a key maps to a value</a:t>
            </a:r>
            <a:endParaRPr lang="en-US" dirty="0"/>
          </a:p>
          <a:p>
            <a:r>
              <a:rPr lang="en-US" dirty="0"/>
              <a:t>Wide-column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Used for queries of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all have something </a:t>
            </a:r>
            <a:br>
              <a:rPr lang="en-US" dirty="0" smtClean="0"/>
            </a:br>
            <a:r>
              <a:rPr lang="en-US" dirty="0" smtClean="0"/>
              <a:t>in common!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data for a given thing lives </a:t>
            </a:r>
            <a:r>
              <a:rPr lang="en-US" dirty="0" smtClean="0"/>
              <a:t>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related</a:t>
            </a:r>
          </a:p>
          <a:p>
            <a:r>
              <a:rPr lang="en-US" dirty="0" err="1" smtClean="0"/>
              <a:t>Denormalized</a:t>
            </a:r>
            <a:r>
              <a:rPr lang="en-US" dirty="0" smtClean="0"/>
              <a:t> (or flat) data</a:t>
            </a:r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users</a:t>
            </a:r>
          </a:p>
          <a:p>
            <a:r>
              <a:rPr lang="en-US" dirty="0" smtClean="0"/>
              <a:t>Transactions across stores are important</a:t>
            </a:r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Azure Search</a:t>
            </a:r>
            <a:br>
              <a:rPr lang="en-US" dirty="0" smtClean="0"/>
            </a:b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>is </a:t>
            </a:r>
            <a:br>
              <a:rPr lang="en-US" dirty="0" smtClean="0"/>
            </a:br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2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  <a:p>
            <a:r>
              <a:rPr lang="en-US" dirty="0"/>
              <a:t>Documents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Types of </a:t>
            </a:r>
            <a:r>
              <a:rPr lang="en-US" dirty="0" err="1"/>
              <a:t>searchability</a:t>
            </a:r>
            <a:endParaRPr lang="en-US" dirty="0"/>
          </a:p>
          <a:p>
            <a:pPr lvl="1"/>
            <a:r>
              <a:rPr lang="en-US" dirty="0"/>
              <a:t>Retrievable </a:t>
            </a:r>
          </a:p>
          <a:p>
            <a:pPr lvl="1"/>
            <a:r>
              <a:rPr lang="en-US" dirty="0"/>
              <a:t>Non-retrievable 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Scoring</a:t>
            </a:r>
          </a:p>
          <a:p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Andrew Siemer | </a:t>
            </a:r>
            <a:r>
              <a:rPr lang="en-US" dirty="0"/>
              <a:t>Clear Measure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computational work</a:t>
            </a:r>
          </a:p>
          <a:p>
            <a:r>
              <a:rPr lang="en-US" dirty="0" smtClean="0"/>
              <a:t>Need real time data access</a:t>
            </a:r>
          </a:p>
          <a:p>
            <a:r>
              <a:rPr lang="en-US" dirty="0" smtClean="0"/>
              <a:t>Small budget + high availability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://github.com/asiemer/AzureJeeps</a:t>
            </a:r>
          </a:p>
        </p:txBody>
      </p:sp>
    </p:spTree>
    <p:extLst>
      <p:ext uri="{BB962C8B-B14F-4D97-AF65-F5344CB8AC3E}">
        <p14:creationId xmlns:p14="http://schemas.microsoft.com/office/powerpoint/2010/main" val="24720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Listings contain:</a:t>
            </a:r>
          </a:p>
          <a:p>
            <a:pPr lvl="1"/>
            <a:r>
              <a:rPr lang="en-US" dirty="0" smtClean="0"/>
              <a:t>A picture of a Jeep</a:t>
            </a:r>
          </a:p>
          <a:p>
            <a:pPr lvl="1"/>
            <a:r>
              <a:rPr lang="en-US" dirty="0" smtClean="0"/>
              <a:t>Various jeep options</a:t>
            </a:r>
          </a:p>
          <a:p>
            <a:pPr lvl="1"/>
            <a:r>
              <a:rPr lang="en-US" dirty="0" smtClean="0"/>
              <a:t>Dealer information</a:t>
            </a:r>
          </a:p>
          <a:p>
            <a:pPr lvl="1"/>
            <a:r>
              <a:rPr lang="en-US" dirty="0" smtClean="0"/>
              <a:t>Price info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  <p:pic>
        <p:nvPicPr>
          <p:cNvPr id="5122" name="Picture 2" descr="https://scontent-a-dfw.xx.fbcdn.net/hphotos-xpa1/v/t1.0-9/10360408_10152696597860668_5885374815636738590_n.jpg?oh=7ecaf1193976ad94e7dd9e4f7a3f042f&amp;oe=54D577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11" y="581220"/>
            <a:ext cx="4106397" cy="5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5631"/>
            <a:ext cx="3238500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35" y="1983698"/>
            <a:ext cx="2857500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5155"/>
            <a:ext cx="10191750" cy="1762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  <p:pic>
        <p:nvPicPr>
          <p:cNvPr id="4098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544" y="1435100"/>
            <a:ext cx="2363533" cy="508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933" y="1435100"/>
            <a:ext cx="2373616" cy="514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44581"/>
          <a:stretch/>
        </p:blipFill>
        <p:spPr>
          <a:xfrm>
            <a:off x="8098405" y="1435100"/>
            <a:ext cx="2378604" cy="285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9544" y="5245100"/>
            <a:ext cx="2363533" cy="546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825625"/>
            <a:ext cx="8629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documents from a file</a:t>
            </a:r>
          </a:p>
          <a:p>
            <a:r>
              <a:rPr lang="en-US" dirty="0" smtClean="0"/>
              <a:t>Create a document on the web page directly</a:t>
            </a:r>
          </a:p>
          <a:p>
            <a:r>
              <a:rPr lang="en-US" dirty="0" smtClean="0"/>
              <a:t>Edit documents on the web page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51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05655" y="1925638"/>
            <a:ext cx="3920359" cy="1111250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67752" y="1770537"/>
            <a:ext cx="4824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MS v-TSP (Azure)</a:t>
            </a:r>
          </a:p>
          <a:p>
            <a:pPr algn="r"/>
            <a:r>
              <a:rPr lang="en-US" dirty="0" smtClean="0"/>
              <a:t>Azure Advisor Program</a:t>
            </a:r>
          </a:p>
          <a:p>
            <a:pPr algn="r"/>
            <a:r>
              <a:rPr lang="en-US" dirty="0" smtClean="0"/>
              <a:t>Father of 6. 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“management studio” for document </a:t>
            </a:r>
            <a:r>
              <a:rPr lang="en-US" dirty="0" err="1" smtClean="0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58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data store elastic and fast</a:t>
            </a:r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document is more performant</a:t>
            </a:r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br>
              <a:rPr lang="en-US" dirty="0" smtClean="0"/>
            </a:br>
            <a:r>
              <a:rPr lang="en-US" dirty="0" smtClean="0"/>
              <a:t>you 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 on Azure</a:t>
            </a:r>
            <a:endParaRPr lang="en-US" dirty="0"/>
          </a:p>
        </p:txBody>
      </p:sp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LeanPub</a:t>
            </a:r>
            <a:endParaRPr lang="en-US" dirty="0" smtClean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Written in the open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Want to help?</a:t>
            </a:r>
            <a:endParaRPr lang="en-US" dirty="0"/>
          </a:p>
        </p:txBody>
      </p:sp>
      <p:pic>
        <p:nvPicPr>
          <p:cNvPr id="1026" name="Picture 2" descr="https://trello-backgrounds.s3.amazonaws.com/4ffae06ae1e81cf7680005cf/2000x1560/a6c31094145538db4d5083e3badfa8ae/AzureBo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6" y="821736"/>
            <a:ext cx="7221670" cy="56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Document DB?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547746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1210036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/>
          <p:cNvSpPr/>
          <p:nvPr/>
        </p:nvSpPr>
        <p:spPr>
          <a:xfrm>
            <a:off x="319314" y="1027906"/>
            <a:ext cx="5776686" cy="3142569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-version=2014-10-20-Preview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Lots of language support!</a:t>
            </a:r>
          </a:p>
          <a:p>
            <a:r>
              <a:rPr lang="en-US" dirty="0" smtClean="0"/>
              <a:t>Arabic</a:t>
            </a:r>
          </a:p>
          <a:p>
            <a:r>
              <a:rPr lang="en-US" dirty="0" smtClean="0"/>
              <a:t>Brazilian</a:t>
            </a:r>
          </a:p>
          <a:p>
            <a:r>
              <a:rPr lang="en-US" dirty="0" smtClean="0"/>
              <a:t>Chinese Simplified</a:t>
            </a:r>
          </a:p>
          <a:p>
            <a:r>
              <a:rPr lang="en-US" dirty="0" smtClean="0"/>
              <a:t>Chinese Traditional</a:t>
            </a:r>
          </a:p>
          <a:p>
            <a:r>
              <a:rPr lang="en-US" dirty="0" smtClean="0"/>
              <a:t>Czech</a:t>
            </a:r>
          </a:p>
          <a:p>
            <a:r>
              <a:rPr lang="en-US" dirty="0" smtClean="0"/>
              <a:t>Danish</a:t>
            </a:r>
          </a:p>
          <a:p>
            <a:r>
              <a:rPr lang="en-US" dirty="0" smtClean="0"/>
              <a:t>Dutch</a:t>
            </a:r>
          </a:p>
          <a:p>
            <a:r>
              <a:rPr lang="en-US" dirty="0" smtClean="0"/>
              <a:t>German</a:t>
            </a:r>
          </a:p>
          <a:p>
            <a:r>
              <a:rPr lang="en-US" dirty="0" smtClean="0"/>
              <a:t>Greek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English</a:t>
            </a:r>
          </a:p>
          <a:p>
            <a:r>
              <a:rPr lang="en-US" dirty="0" smtClean="0"/>
              <a:t>Finnish</a:t>
            </a:r>
          </a:p>
          <a:p>
            <a:r>
              <a:rPr lang="en-US" dirty="0" smtClean="0"/>
              <a:t>French</a:t>
            </a:r>
          </a:p>
          <a:p>
            <a:r>
              <a:rPr lang="en-US" dirty="0" smtClean="0"/>
              <a:t>Hindi</a:t>
            </a:r>
          </a:p>
          <a:p>
            <a:r>
              <a:rPr lang="en-US" dirty="0" smtClean="0"/>
              <a:t>Hungarian</a:t>
            </a:r>
          </a:p>
          <a:p>
            <a:r>
              <a:rPr lang="en-US" dirty="0" smtClean="0"/>
              <a:t>Indonesian</a:t>
            </a:r>
          </a:p>
          <a:p>
            <a:r>
              <a:rPr lang="en-US" dirty="0" smtClean="0"/>
              <a:t>Italian</a:t>
            </a:r>
          </a:p>
          <a:p>
            <a:r>
              <a:rPr lang="en-US" dirty="0" smtClean="0"/>
              <a:t>Japanese</a:t>
            </a:r>
          </a:p>
          <a:p>
            <a:r>
              <a:rPr lang="en-US" dirty="0" smtClean="0"/>
              <a:t>MANY MORE!!!</a:t>
            </a:r>
          </a:p>
          <a:p>
            <a:r>
              <a:rPr lang="en-US" dirty="0"/>
              <a:t>http://goo.gl/qF7OJ0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3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“yourname”.search.windows.net</a:t>
            </a:r>
          </a:p>
          <a:p>
            <a:pPr lvl="1"/>
            <a:r>
              <a:rPr lang="en-US" dirty="0" smtClean="0"/>
              <a:t>Pay attention to the naming rules</a:t>
            </a:r>
          </a:p>
          <a:p>
            <a:r>
              <a:rPr lang="en-US" dirty="0" smtClean="0"/>
              <a:t>Pricing </a:t>
            </a:r>
            <a:r>
              <a:rPr lang="en-US" dirty="0" smtClean="0"/>
              <a:t>tier</a:t>
            </a:r>
          </a:p>
          <a:p>
            <a:r>
              <a:rPr lang="en-US" dirty="0" smtClean="0"/>
              <a:t>Resource group</a:t>
            </a:r>
          </a:p>
          <a:p>
            <a:pPr lvl="1"/>
            <a:r>
              <a:rPr lang="en-US" dirty="0" smtClean="0"/>
              <a:t>A collection of resources (defines availability)</a:t>
            </a:r>
          </a:p>
          <a:p>
            <a:r>
              <a:rPr lang="en-US" dirty="0" smtClean="0"/>
              <a:t>Subscription</a:t>
            </a:r>
          </a:p>
          <a:p>
            <a:r>
              <a:rPr lang="en-US" dirty="0" smtClean="0"/>
              <a:t>Location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pic>
        <p:nvPicPr>
          <p:cNvPr id="12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93873"/>
            <a:ext cx="2407636" cy="4651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37" y="1393371"/>
            <a:ext cx="1737650" cy="53789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87732"/>
            <a:ext cx="4287611" cy="50123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70" y="1387732"/>
            <a:ext cx="2453595" cy="51202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b="15214"/>
          <a:stretch/>
        </p:blipFill>
        <p:spPr>
          <a:xfrm>
            <a:off x="8391525" y="1387732"/>
            <a:ext cx="2962275" cy="46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832"/>
            <a:ext cx="12132480" cy="3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“Free” 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us 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88114" y="4021138"/>
            <a:ext cx="7500076" cy="1655762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http://www.meetup.com/AzureAustin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</a:t>
            </a:r>
          </a:p>
          <a:p>
            <a:pPr lvl="1"/>
            <a:r>
              <a:rPr lang="en-US" dirty="0" smtClean="0"/>
              <a:t>will hit a “big red jeep” record</a:t>
            </a:r>
          </a:p>
          <a:p>
            <a:pPr lvl="1"/>
            <a:r>
              <a:rPr lang="en-US" dirty="0" smtClean="0"/>
              <a:t>won’t hit “big jeep” record</a:t>
            </a:r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Topics Today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DocumentDB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Azure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Where 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628" y="2786687"/>
            <a:ext cx="4248743" cy="24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Azure Search and </a:t>
            </a:r>
            <a:r>
              <a:rPr lang="en-US" dirty="0" err="1" smtClean="0"/>
              <a:t>DocumentDB</a:t>
            </a:r>
            <a:r>
              <a:rPr lang="en-US" dirty="0" smtClean="0"/>
              <a:t> are in preview mode.  All of this stuff changes often!  A lot of my content was updated as of this morning…but I may have missed some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4833257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19920"/>
              </p:ext>
            </p:extLst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62623" y="2715895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CQRS Event Store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919428" y="1531621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Saga persistence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778183" y="2460979"/>
            <a:ext cx="2030680" cy="1169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Denormalized</a:t>
            </a:r>
            <a:r>
              <a:rPr lang="en-US" dirty="0" smtClean="0"/>
              <a:t> view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5617032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7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96000" y="4188436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first navigation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754582" y="2522147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Data/Decision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2910" y="893763"/>
            <a:ext cx="7959090" cy="2387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74124" y="2375452"/>
            <a:ext cx="3302947" cy="4144617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</a:p>
          <a:p>
            <a:r>
              <a:rPr lang="en-US" b="1" dirty="0" smtClean="0"/>
              <a:t>Clear </a:t>
            </a:r>
            <a:r>
              <a:rPr lang="en-US" b="1" dirty="0"/>
              <a:t>Measure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(512) 387-1976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822095" y="2375452"/>
            <a:ext cx="4581939" cy="414461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</a:t>
            </a:r>
            <a:r>
              <a:rPr lang="en-US" dirty="0" smtClean="0"/>
              <a:t>slides: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https://github.com/asiemer/AzureJeeps </a:t>
            </a:r>
            <a:b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You can find me </a:t>
            </a:r>
            <a:r>
              <a:rPr lang="en-US" dirty="0" smtClean="0"/>
              <a:t>here: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www.andrewsiemer.com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www.siemerforhire.com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://about.me/AndrewSiemer </a:t>
            </a:r>
          </a:p>
          <a:p>
            <a:r>
              <a:rPr lang="en-US" dirty="0" err="1" smtClean="0"/>
              <a:t>AzureAustin</a:t>
            </a:r>
            <a:endParaRPr lang="en-US" dirty="0" smtClean="0"/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://www.meetup.com/AzureAustin </a:t>
            </a:r>
          </a:p>
        </p:txBody>
      </p:sp>
    </p:spTree>
    <p:extLst>
      <p:ext uri="{BB962C8B-B14F-4D97-AF65-F5344CB8AC3E}">
        <p14:creationId xmlns:p14="http://schemas.microsoft.com/office/powerpoint/2010/main" val="1113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2216</TotalTime>
  <Words>2207</Words>
  <Application>Microsoft Office PowerPoint</Application>
  <PresentationFormat>Widescreen</PresentationFormat>
  <Paragraphs>502</Paragraphs>
  <Slides>96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Consolas</vt:lpstr>
      <vt:lpstr>Courier New</vt:lpstr>
      <vt:lpstr>Tahoma</vt:lpstr>
      <vt:lpstr>Wingdings</vt:lpstr>
      <vt:lpstr>1_Office Theme</vt:lpstr>
      <vt:lpstr>C:\Projects\Personal\AzureJeeps\docs\Drawings.vsdx</vt:lpstr>
      <vt:lpstr>C:\Projects\Personal\AzureJeeps\docs\Drawings.vsdx</vt:lpstr>
      <vt:lpstr>C:\Projects\Personal\AzureJeeps\docs\Drawings.vsdx</vt:lpstr>
      <vt:lpstr>TODO</vt:lpstr>
      <vt:lpstr>Test driving Azure Search and DocumentDB</vt:lpstr>
      <vt:lpstr>Andrew Siemer</vt:lpstr>
      <vt:lpstr>PowerPoint Presentation</vt:lpstr>
      <vt:lpstr>Writing a book on Azure</vt:lpstr>
      <vt:lpstr>PowerPoint Presentation</vt:lpstr>
      <vt:lpstr>Join us at AzureAustin</vt:lpstr>
      <vt:lpstr>Topics Today</vt:lpstr>
      <vt:lpstr>Caveats!</vt:lpstr>
      <vt:lpstr>Starting with a  high level view</vt:lpstr>
      <vt:lpstr>DocumentDB is a type of  NoSQL</vt:lpstr>
      <vt:lpstr>What is NoSQL?</vt:lpstr>
      <vt:lpstr>Many types of NoSQL</vt:lpstr>
      <vt:lpstr>They all have something  in common!</vt:lpstr>
      <vt:lpstr>When is NoSQL better than N</vt:lpstr>
      <vt:lpstr>When not to use NoSQL</vt:lpstr>
      <vt:lpstr>Azure Search is Elastic Search is  Lucene</vt:lpstr>
      <vt:lpstr>What is search?</vt:lpstr>
      <vt:lpstr>When to use search</vt:lpstr>
      <vt:lpstr>When not to use search</vt:lpstr>
      <vt:lpstr>Example application</vt:lpstr>
      <vt:lpstr>Example site: jeep listings</vt:lpstr>
      <vt:lpstr>Example site: jeep listings</vt:lpstr>
      <vt:lpstr>PowerPoint Presentation</vt:lpstr>
      <vt:lpstr>DocumentDB</vt:lpstr>
      <vt:lpstr>How to set up DocumentDB</vt:lpstr>
      <vt:lpstr>Keys</vt:lpstr>
      <vt:lpstr>Document Explorer</vt:lpstr>
      <vt:lpstr>PowerPoint Presentation</vt:lpstr>
      <vt:lpstr>Query Explorer</vt:lpstr>
      <vt:lpstr>PowerPoint Presentation</vt:lpstr>
      <vt:lpstr>DocumentDB high points</vt:lpstr>
      <vt:lpstr>Elastic SSD</vt:lpstr>
      <vt:lpstr>Automatic Indexing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api-version=2014-10-20-Preview</vt:lpstr>
      <vt:lpstr>Setting up Azure Search</vt:lpstr>
      <vt:lpstr>Setting up Azure Search</vt:lpstr>
      <vt:lpstr>Setting up Azure Search</vt:lpstr>
      <vt:lpstr>Keys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Where does it fit?</vt:lpstr>
      <vt:lpstr>Where does it fit?</vt:lpstr>
      <vt:lpstr>Where does it fit?</vt:lpstr>
      <vt:lpstr>Any questions on where they fit?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176</cp:revision>
  <dcterms:created xsi:type="dcterms:W3CDTF">2014-09-16T19:17:06Z</dcterms:created>
  <dcterms:modified xsi:type="dcterms:W3CDTF">2014-12-04T19:24:44Z</dcterms:modified>
</cp:coreProperties>
</file>